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3" r:id="rId6"/>
    <p:sldId id="265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95D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88" y="23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pPr/>
              <a:t>11/30/15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1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7"/>
            <a:ext cx="8249860" cy="1278493"/>
          </a:xfrm>
          <a:solidFill>
            <a:schemeClr val="tx1">
              <a:alpha val="64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Trash not properly disposed of endangers our local wildlife and the environment.  Each year over 300,000 pounds of trash is collected from the Chesapeake Bay and its tributaries.  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" name="Rectangle 1"/>
          <p:cNvSpPr/>
          <p:nvPr/>
        </p:nvSpPr>
        <p:spPr>
          <a:xfrm>
            <a:off x="6231947" y="6032084"/>
            <a:ext cx="2686259" cy="40011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n-US" sz="2000" b="1" i="1" dirty="0" smtClean="0">
                <a:solidFill>
                  <a:srgbClr val="FFFFFF"/>
                </a:solidFill>
                <a:latin typeface="Candara"/>
                <a:cs typeface="Candara"/>
              </a:rPr>
              <a:t>Baltimore Harbor, 2015</a:t>
            </a:r>
            <a:endParaRPr lang="en-US" sz="2000" i="1" dirty="0"/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465" t="8376" r="5149" b="10793"/>
          <a:stretch/>
        </p:blipFill>
        <p:spPr bwMode="auto">
          <a:xfrm rot="16200000">
            <a:off x="-20468" y="2367791"/>
            <a:ext cx="3080062" cy="206628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4075" y="5546219"/>
            <a:ext cx="8468801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The average Marylander throws away 7lbs of trash each day.  The choices YOU make each day affects the health of the Chesapeake Bay.</a:t>
            </a: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982053" y="1468820"/>
            <a:ext cx="4870824" cy="1343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cs typeface="Candara"/>
              </a:rPr>
              <a:t>Litter and trash not properly disposed of negatively impacts over 265 species of wildlife!</a:t>
            </a:r>
            <a:endParaRPr lang="en-US" sz="2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822970" y="1556054"/>
            <a:ext cx="949851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822970" y="2812363"/>
            <a:ext cx="949851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822970" y="4153185"/>
            <a:ext cx="949851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3982053" y="2708663"/>
            <a:ext cx="4870824" cy="1343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cs typeface="Candara"/>
              </a:rPr>
              <a:t>Wildlife can become entangled, have trouble breathing, eating, escaping predators, and swimming.</a:t>
            </a:r>
            <a:endParaRPr lang="en-US" sz="2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3923454" y="3950575"/>
            <a:ext cx="4560146" cy="1343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cs typeface="Candara"/>
              </a:rPr>
              <a:t>Wildlife often mistake trash for food.  Litter can fill their stomachs and cause intestinal blockage, causing the animal to starve to death.</a:t>
            </a:r>
            <a:endParaRPr lang="en-US" sz="2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Reduce, Reuse, Recycle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63571" y="2443804"/>
            <a:ext cx="4255365" cy="414728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Reduce Waste</a:t>
            </a:r>
            <a:endParaRPr lang="en-US" sz="2400" b="1" dirty="0">
              <a:solidFill>
                <a:schemeClr val="bg1"/>
              </a:solidFill>
              <a:latin typeface="Candara"/>
              <a:cs typeface="Candara"/>
            </a:endParaRPr>
          </a:p>
          <a:p>
            <a:pPr>
              <a:spcAft>
                <a:spcPts val="1800"/>
              </a:spcAft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Create less trash by making the choice to avoid disposables and over-packaged items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.</a:t>
            </a:r>
          </a:p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Reuse</a:t>
            </a:r>
          </a:p>
          <a:p>
            <a:pPr>
              <a:spcAft>
                <a:spcPts val="1800"/>
              </a:spcAft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Reuse, pass along, or donate items that are still useful.</a:t>
            </a:r>
          </a:p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Recycle</a:t>
            </a:r>
          </a:p>
          <a:p>
            <a:pPr>
              <a:spcAft>
                <a:spcPts val="1200"/>
              </a:spcAft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Participate in your local recycling programs. </a:t>
            </a:r>
            <a:endParaRPr lang="en-US" sz="2200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6722" y="2620364"/>
            <a:ext cx="2870148" cy="382686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219460" y="3109436"/>
            <a:ext cx="3574818" cy="31547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Properly dispose of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/>
            </a:r>
            <a:b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</a:b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your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trash</a:t>
            </a:r>
          </a:p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Organize a trash clean-up in your community</a:t>
            </a:r>
          </a:p>
          <a:p>
            <a:pPr marL="342900" indent="-342900">
              <a:spcAft>
                <a:spcPts val="1800"/>
              </a:spcAft>
              <a:buFont typeface="Arial"/>
              <a:buChar char="•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Pick up trash that you see on the ground</a:t>
            </a:r>
          </a:p>
          <a:p>
            <a:pPr marL="342900" indent="-342900">
              <a:spcAft>
                <a:spcPts val="1200"/>
              </a:spcAft>
              <a:buFont typeface="Arial"/>
              <a:buChar char="•"/>
            </a:pPr>
            <a:endParaRPr lang="en-US" sz="2200" b="1" i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0" name="Oval 9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2559981" y="1172637"/>
            <a:ext cx="6404887" cy="151831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Don’t Litter &amp;</a:t>
            </a:r>
          </a:p>
          <a:p>
            <a:pPr algn="l">
              <a:spcBef>
                <a:spcPts val="0"/>
              </a:spcBef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Pick Up Trash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3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496610" y="3109436"/>
            <a:ext cx="4383971" cy="292264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0827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669432" y="2583094"/>
            <a:ext cx="4027304" cy="30162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Make a difference by sharing what you know with others.</a:t>
            </a:r>
          </a:p>
          <a:p>
            <a:pPr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Teach them the importance of making positive choices for the Chesapeake Bay and that one piece of litter can negatively impact the environment and local wildlife. 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Educate Others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pic>
        <p:nvPicPr>
          <p:cNvPr id="4" name="Picture 3" descr="17736013135_80a766b2b9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5873" t="24648" r="9642"/>
          <a:stretch/>
        </p:blipFill>
        <p:spPr>
          <a:xfrm>
            <a:off x="547753" y="2766546"/>
            <a:ext cx="3752733" cy="344704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1646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L="342900" marR="0" lvl="0" indent="-342900" algn="l" rtl="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“Litter in the Chesapeake Bay” courtesy Leila Hadj-Chikh</a:t>
            </a:r>
          </a:p>
          <a:p>
            <a:pPr marL="342900" marR="0" lvl="0" indent="-342900" algn="l" rtl="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“Peanut the Red Eared Slider” courtesy Missouri Department of Conservation</a:t>
            </a:r>
          </a:p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endParaRPr lang="en-US" sz="20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://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/licenses/by/2.0/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“110603-A-ON889-047 - Clean The Bay Day” by U.S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. Army Corps of Engineers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“Field Education on the River” by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vastateparkstaff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“SIGG Water Bottle”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Christine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Krizsa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</a:p>
          <a:p>
            <a:pPr marL="571500" lvl="1" algn="l">
              <a:spcBef>
                <a:spcPts val="480"/>
              </a:spcBef>
              <a:buSzPct val="100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270660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19550</TotalTime>
  <Words>347</Words>
  <Application>Microsoft Macintosh PowerPoint</Application>
  <PresentationFormat>On-screen Show (4:3)</PresentationFormat>
  <Paragraphs>43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94</cp:revision>
  <dcterms:created xsi:type="dcterms:W3CDTF">2014-08-26T01:16:15Z</dcterms:created>
  <dcterms:modified xsi:type="dcterms:W3CDTF">2015-11-30T12:44:12Z</dcterms:modified>
</cp:coreProperties>
</file>

<file path=docProps/thumbnail.jpeg>
</file>